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Lato-italic.fntdata"/><Relationship Id="rId10" Type="http://schemas.openxmlformats.org/officeDocument/2006/relationships/slide" Target="slides/slide6.xml"/><Relationship Id="rId32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Lat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f864e15a6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f864e15a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f864e15a6_0_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f864e15a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f864e15a6_0_1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f864e15a6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f864e15a6_0_1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f864e15a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f864e15a6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f864e15a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f864e15a6_0_1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f864e15a6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f864e15a6_0_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f864e15a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f864e15a6_0_7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f864e15a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f864e15a6_0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f864e15a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f864e15a6_0_1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f864e15a6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f864e15a6_0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f864e15a6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f864e15a6_0_1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f864e15a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f795cbcfb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f795cbcf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f864e15a6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f864e15a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f864e15a6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f864e15a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azure.microsoft.com/ko-kr/free/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ortal.azure.com/#create/hub" TargetMode="External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portal.azure.com/#create/hub" TargetMode="External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ortal.azure.com/#create/hub" TargetMode="External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microsoft.com/ko-kr/azure/cognitive-services/computer-vision/concept-detecting-image-types" TargetMode="External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574050"/>
            <a:ext cx="8222100" cy="11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SW인공지능교육 - 인공지능 API를 이용한 서비스 개발 프로그램</a:t>
            </a:r>
            <a:endParaRPr sz="30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32740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2일차</a:t>
            </a:r>
            <a:endParaRPr sz="2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김성수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체험 계정</a:t>
            </a:r>
            <a:endParaRPr/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아래의 URL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3"/>
              </a:rPr>
              <a:t>https://azure.microsoft.com/ko-kr/free/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로 접속하여 azure 체험 계정을 생성 할 수 있습니다.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highlight>
                  <a:srgbClr val="FF0000"/>
                </a:highlight>
              </a:rPr>
              <a:t>본 강의에 사용할 Cognitive Api는 약 30일동안만 사용 가능합니다.</a:t>
            </a:r>
            <a:endParaRPr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5474" y="375500"/>
            <a:ext cx="5057850" cy="439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리소스 생성</a:t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</a:t>
            </a:r>
            <a:r>
              <a:rPr b="1" lang="ko"/>
              <a:t>. </a:t>
            </a:r>
            <a:r>
              <a:rPr b="1" lang="ko"/>
              <a:t>Azure 포털에 접속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3"/>
              </a:rPr>
              <a:t>https://azure.microsoft.com/ko-kr/free/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2.  Vision api 리소스 생성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3.  Api 키 및 리전 확인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highlight>
                  <a:srgbClr val="FF0000"/>
                </a:highlight>
              </a:rPr>
              <a:t>본 강의에 사용할 Cognitive Api는 약 30일동안만 사용 가능합니다.</a:t>
            </a:r>
            <a:endParaRPr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8353" y="152400"/>
            <a:ext cx="4558357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리소스 생성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Azure 포털에 접속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3"/>
              </a:rPr>
              <a:t>https://azure.microsoft.com/ko-kr/free/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2.  </a:t>
            </a:r>
            <a:r>
              <a:rPr b="1" lang="ko"/>
              <a:t>Vision api 리소스 생성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3.  Api 키 및 리전 확인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highlight>
                  <a:srgbClr val="FF0000"/>
                </a:highlight>
              </a:rPr>
              <a:t>본 강의에 사용할 Cognitive Api는 약 30일동안만 사용 가능합니다.</a:t>
            </a:r>
            <a:endParaRPr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1478" y="152400"/>
            <a:ext cx="304179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리소스 생성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1. Azure 포털에 접속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000" u="sng">
                <a:solidFill>
                  <a:schemeClr val="hlink"/>
                </a:solidFill>
                <a:hlinkClick r:id="rId3"/>
              </a:rPr>
              <a:t>https://azure.microsoft.com/ko-kr/free/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2.  Vision api 리소스 생성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3.  </a:t>
            </a:r>
            <a:r>
              <a:rPr b="1" lang="ko"/>
              <a:t>Api 키 확인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highlight>
                  <a:srgbClr val="FF0000"/>
                </a:highlight>
              </a:rPr>
              <a:t>본 강의에 사용할 Cognitive Api는 약 30일동안만 사용 가능합니다.</a:t>
            </a:r>
            <a:endParaRPr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6125" y="294313"/>
            <a:ext cx="5342650" cy="455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Computer Vision API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아래의 Url에 더 많은 정보가 있습니다.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hlinkClick r:id="rId3"/>
              </a:rPr>
              <a:t>https://docs.microsoft.com/ko-kr/azure/cognitive-services/computer-vision/concept-detecting-image-types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7649" y="808000"/>
            <a:ext cx="5222651" cy="35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with Python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Azure의 이미지 분석 기능을 활용해 봅니다.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/>
              <a:t>analayze.py를 실행해 주세요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 rotWithShape="1">
          <a:blip r:embed="rId3">
            <a:alphaModFix/>
          </a:blip>
          <a:srcRect b="3250" l="4267" r="1107" t="0"/>
          <a:stretch/>
        </p:blipFill>
        <p:spPr>
          <a:xfrm>
            <a:off x="3466100" y="357800"/>
            <a:ext cx="5342250" cy="322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/>
        </p:nvSpPr>
        <p:spPr>
          <a:xfrm>
            <a:off x="4173625" y="3879475"/>
            <a:ext cx="3466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 python analayze.py</a:t>
            </a:r>
            <a:endParaRPr b="1" sz="2000"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with Python</a:t>
            </a:r>
            <a:endParaRPr/>
          </a:p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Azure의 이미지 OCR 기능을 활용해 봅니다.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/>
              <a:t>OCR.py를 실행해 주세요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 rotWithShape="1">
          <a:blip r:embed="rId3">
            <a:alphaModFix/>
          </a:blip>
          <a:srcRect b="2553" l="3147" r="0" t="0"/>
          <a:stretch/>
        </p:blipFill>
        <p:spPr>
          <a:xfrm>
            <a:off x="3370700" y="357800"/>
            <a:ext cx="5622251" cy="364182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8"/>
          <p:cNvSpPr txBox="1"/>
          <p:nvPr/>
        </p:nvSpPr>
        <p:spPr>
          <a:xfrm>
            <a:off x="6216725" y="2297475"/>
            <a:ext cx="1350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4181575" y="4221325"/>
            <a:ext cx="3466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 python OCR.py</a:t>
            </a:r>
            <a:endParaRPr b="1" sz="2000"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</a:t>
            </a:r>
            <a:r>
              <a:rPr lang="ko"/>
              <a:t>교시 - Azure with Flask</a:t>
            </a:r>
            <a:endParaRPr/>
          </a:p>
        </p:txBody>
      </p:sp>
      <p:sp>
        <p:nvSpPr>
          <p:cNvPr id="185" name="Google Shape;185;p29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Image upload on Flask server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Redirect another html using flask function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Display analyze result on Flask server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Upload.html</a:t>
            </a:r>
            <a:endParaRPr/>
          </a:p>
        </p:txBody>
      </p:sp>
      <p:sp>
        <p:nvSpPr>
          <p:cNvPr id="191" name="Google Shape;191;p3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선택한 이미지를 특정한 폴더에 저장하는 html 코드를 작성해 봅시다.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0"/>
          <p:cNvSpPr txBox="1"/>
          <p:nvPr/>
        </p:nvSpPr>
        <p:spPr>
          <a:xfrm>
            <a:off x="3554625" y="357800"/>
            <a:ext cx="3298200" cy="45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Roboto"/>
                <a:ea typeface="Roboto"/>
                <a:cs typeface="Roboto"/>
                <a:sym typeface="Roboto"/>
              </a:rPr>
              <a:t>&lt;!DOCTYPE html&gt;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&lt;html lang="en"&gt;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&lt;head&gt;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&lt;meta charset="UTF-8"&gt;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&lt;title&gt;Sightengine demo - Python and Flask&lt;/title&gt;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&lt;link rel= "stylesheet" type= "text/css" href= "{{ url_for('static',filename='styles/app.css') }}"&gt;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&lt;/head&gt;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&lt;body&gt;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&lt;header class="navbar"&gt;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&lt;form action="/upload" method="post" enctype="multipart/form-data" 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    &lt;span class="btn btn-default btn-file"&gt;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      Browse &lt;input type="file" name="image"&gt;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    &lt;/span&gt;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  &lt;input type="submit" value="Upload your image" class="btn btn-primary"&gt;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  &lt;/form&gt;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&lt;/header&gt;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&lt;/body&gt;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&lt;/html&gt;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400" y="441850"/>
            <a:ext cx="2402600" cy="20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Upload_server.py</a:t>
            </a:r>
            <a:endParaRPr/>
          </a:p>
        </p:txBody>
      </p:sp>
      <p:sp>
        <p:nvSpPr>
          <p:cNvPr id="199" name="Google Shape;199;p3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이제 앞에서 작성한 upload html 코드를 동작하는 서버를 구축해 봅시다.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1"/>
          <p:cNvSpPr txBox="1"/>
          <p:nvPr/>
        </p:nvSpPr>
        <p:spPr>
          <a:xfrm>
            <a:off x="3554625" y="357800"/>
            <a:ext cx="2594100" cy="43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Roboto"/>
                <a:ea typeface="Roboto"/>
                <a:cs typeface="Roboto"/>
                <a:sym typeface="Roboto"/>
              </a:rPr>
              <a:t>from __future__ import print_function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import os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from flask import Flask, render_template, redirect, url_for, request, Markup, flash, send_from_directory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from werkzeug.utils import secure_filename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app = Flask(__name__, static_folder = "uploads")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UPLOAD_FOLDER = os.path.basename('uploads')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app.config['UPLOAD_FOLDER'] = UPLOAD_FOLDER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app.config['SECRET_KEY'] = '1234'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@app.route('/')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@app.route('/index')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def hello_world():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return render_template('index.html')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31"/>
          <p:cNvSpPr txBox="1"/>
          <p:nvPr/>
        </p:nvSpPr>
        <p:spPr>
          <a:xfrm>
            <a:off x="6386100" y="357800"/>
            <a:ext cx="2594100" cy="43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Roboto"/>
                <a:ea typeface="Roboto"/>
                <a:cs typeface="Roboto"/>
                <a:sym typeface="Roboto"/>
              </a:rPr>
              <a:t>@app.route('/upload', methods=["GET",'POST'])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def upload_file():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print(request.method)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file = request.files['image']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if file.filename == "":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flash("NO Selected file!!")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    return  redirect(request.url)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filename = secure_filename(file.filename)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ftype = filename [-4:]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filename = "tmp"+ftype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 = os.path.join(app.config['UPLOAD_FOLDER'], filename)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# add your custom code to check that the uploaded file is a valid image and not a malicious file (out-of-scope for this post)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file.save(f)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return render_template('index.html')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if __name__ == '__main__':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app.secret_key="1234"</a:t>
            </a:r>
            <a:br>
              <a:rPr lang="ko" sz="1000">
                <a:latin typeface="Roboto"/>
                <a:ea typeface="Roboto"/>
                <a:cs typeface="Roboto"/>
                <a:sym typeface="Roboto"/>
              </a:rPr>
            </a:br>
            <a:r>
              <a:rPr lang="ko" sz="1000">
                <a:latin typeface="Roboto"/>
                <a:ea typeface="Roboto"/>
                <a:cs typeface="Roboto"/>
                <a:sym typeface="Roboto"/>
              </a:rPr>
              <a:t>    app.run(debug = True)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Flask 기초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MS Cognitive Vision api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AutoNum type="arabicPeriod"/>
            </a:pPr>
            <a:r>
              <a:rPr lang="ko"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Cognitive with Flask web page</a:t>
            </a:r>
            <a:endParaRPr sz="3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 with Flask</a:t>
            </a:r>
            <a:endParaRPr/>
          </a:p>
        </p:txBody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만들어진 이미지 업로드 서버와 Azure를 결합해 봅니다.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server.py를 실행해 주세요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8375" y="357800"/>
            <a:ext cx="5597050" cy="464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/>
          <p:nvPr>
            <p:ph type="title"/>
          </p:nvPr>
        </p:nvSpPr>
        <p:spPr>
          <a:xfrm>
            <a:off x="1332950" y="4564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0"/>
              <a:t>Q&amp;A</a:t>
            </a:r>
            <a:endParaRPr sz="1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감사합니다.</a:t>
            </a:r>
            <a:endParaRPr sz="3000"/>
          </a:p>
        </p:txBody>
      </p:sp>
      <p:sp>
        <p:nvSpPr>
          <p:cNvPr id="219" name="Google Shape;219;p3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HCI Lab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학부연구원 김성수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400"/>
              <a:t>sdasd127@gmail.com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 </a:t>
            </a:r>
            <a:endParaRPr sz="1400"/>
          </a:p>
        </p:txBody>
      </p:sp>
      <p:pic>
        <p:nvPicPr>
          <p:cNvPr descr="아래에서 바라본 금문교의 흑백사진" id="220" name="Google Shape;220;p34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준비하기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226075" y="1465800"/>
            <a:ext cx="29517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개발 언어 및 도구:</a:t>
            </a:r>
            <a:br>
              <a:rPr lang="ko"/>
            </a:br>
            <a:r>
              <a:rPr lang="ko"/>
              <a:t>Python 3.x 버전</a:t>
            </a:r>
            <a:br>
              <a:rPr lang="ko"/>
            </a:br>
            <a:r>
              <a:rPr lang="ko"/>
              <a:t>pip</a:t>
            </a:r>
            <a:br>
              <a:rPr lang="ko"/>
            </a:br>
            <a:r>
              <a:rPr lang="ko"/>
              <a:t>GitHub 링크: https://github.com/software-engineer-mj/chat-bot-seminar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8150" y="321725"/>
            <a:ext cx="3286125" cy="13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950" y="1804988"/>
            <a:ext cx="1714500" cy="1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2463" y="3431150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1교시 -Flask</a:t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플라스크란?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Hello flask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Flask with Html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Flask </a:t>
            </a:r>
            <a:r>
              <a:rPr lang="ko"/>
              <a:t>소개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471900" y="2178175"/>
            <a:ext cx="4035600" cy="21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Python 웹 애플리케이션을 만드는 프레임워크</a:t>
            </a:r>
            <a:endParaRPr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HTTP Methods - GET, POST, PUT, DELETE</a:t>
            </a:r>
            <a:endParaRPr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ko" sz="1300">
                <a:solidFill>
                  <a:srgbClr val="595959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$ pip install flask</a:t>
            </a:r>
            <a:r>
              <a:rPr lang="ko"/>
              <a:t>.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0" l="4906" r="0" t="0"/>
          <a:stretch/>
        </p:blipFill>
        <p:spPr>
          <a:xfrm>
            <a:off x="4842300" y="2178077"/>
            <a:ext cx="3909151" cy="219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Hello World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848800" y="1985600"/>
            <a:ext cx="27576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from flask import Flask</a:t>
            </a:r>
            <a:br>
              <a:rPr lang="ko"/>
            </a:br>
            <a:r>
              <a:rPr lang="ko"/>
              <a:t>app = Flask(__name__)</a:t>
            </a:r>
            <a:br>
              <a:rPr lang="ko"/>
            </a:br>
            <a:br>
              <a:rPr lang="ko"/>
            </a:br>
            <a:r>
              <a:rPr lang="ko"/>
              <a:t>@app.route('/')</a:t>
            </a:r>
            <a:br>
              <a:rPr lang="ko"/>
            </a:br>
            <a:r>
              <a:rPr lang="ko"/>
              <a:t>def hello_world():</a:t>
            </a:r>
            <a:br>
              <a:rPr lang="ko"/>
            </a:br>
            <a:r>
              <a:rPr lang="ko"/>
              <a:t>    return 'Hello World!'</a:t>
            </a:r>
            <a:br>
              <a:rPr lang="ko"/>
            </a:br>
            <a:br>
              <a:rPr lang="ko"/>
            </a:br>
            <a:r>
              <a:rPr lang="ko"/>
              <a:t>if __name__ == '__main__':</a:t>
            </a:r>
            <a:br>
              <a:rPr lang="ko"/>
            </a:br>
            <a:r>
              <a:rPr lang="ko"/>
              <a:t>    app.run()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8282" l="0" r="0" t="0"/>
          <a:stretch/>
        </p:blipFill>
        <p:spPr>
          <a:xfrm>
            <a:off x="5064975" y="1919075"/>
            <a:ext cx="3629025" cy="267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6163325" y="2556975"/>
            <a:ext cx="666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Flask </a:t>
            </a:r>
            <a:r>
              <a:rPr lang="ko" sz="2000"/>
              <a:t>with</a:t>
            </a:r>
            <a:r>
              <a:rPr lang="ko"/>
              <a:t> Html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여기에 텍스트를 입력하세요 여기에 텍스트를 입력하세요 여기에 텍스트를 입력하세요 여기에 텍스트를 입력하세요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여기에 텍스트를 입력하세요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여기에 텍스트를 입력하세요 여기에 텍스트를 입력하세요 여기에 텍스트를 입력하세요 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6539975" y="1209000"/>
            <a:ext cx="2298300" cy="19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Roboto"/>
                <a:ea typeface="Roboto"/>
                <a:cs typeface="Roboto"/>
                <a:sym typeface="Roboto"/>
              </a:rPr>
              <a:t>&lt;!DOCTYPE HTML&gt;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&lt;html&gt;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&lt;head&gt;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  &lt;title&gt;Flask app&lt;/title&gt;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&lt;/head&gt;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&lt;body&gt;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  &lt;h1&gt;Hello Flask!&lt;/h1&gt;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&lt;/body&gt;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&lt;/html&gt;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3383025" y="1209000"/>
            <a:ext cx="2808000" cy="3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Roboto"/>
                <a:ea typeface="Roboto"/>
                <a:cs typeface="Roboto"/>
                <a:sym typeface="Roboto"/>
              </a:rPr>
              <a:t>from flask import Flask, render_template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app = Flask(__name__)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@app.route('/')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def home():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  return render_template('hello.html')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if __name__ == '__main__':</a:t>
            </a:r>
            <a:br>
              <a:rPr lang="ko">
                <a:latin typeface="Roboto"/>
                <a:ea typeface="Roboto"/>
                <a:cs typeface="Roboto"/>
                <a:sym typeface="Roboto"/>
              </a:rPr>
            </a:br>
            <a:r>
              <a:rPr lang="ko">
                <a:latin typeface="Roboto"/>
                <a:ea typeface="Roboto"/>
                <a:cs typeface="Roboto"/>
                <a:sym typeface="Roboto"/>
              </a:rPr>
              <a:t>    app.run(debug=True)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3383025" y="876300"/>
            <a:ext cx="26529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Roboto"/>
                <a:ea typeface="Roboto"/>
                <a:cs typeface="Roboto"/>
                <a:sym typeface="Roboto"/>
              </a:rPr>
              <a:t>hello_flask.py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6539975" y="876300"/>
            <a:ext cx="15045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Roboto"/>
                <a:ea typeface="Roboto"/>
                <a:cs typeface="Roboto"/>
                <a:sym typeface="Roboto"/>
              </a:rPr>
              <a:t>hello.html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5124" y="3405213"/>
            <a:ext cx="2808000" cy="1738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35300" y="24740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</a:t>
            </a:r>
            <a:r>
              <a:rPr lang="ko"/>
              <a:t>교시 - Azure Cognitive Api</a:t>
            </a:r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283575" y="1541400"/>
            <a:ext cx="7948800" cy="3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플라스크란?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Hello flask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-"/>
            </a:pPr>
            <a:r>
              <a:rPr lang="ko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Flask with Html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Azure</a:t>
            </a:r>
            <a:endParaRPr/>
          </a:p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이 프레젠테이션의 주제는 무엇인가요? 이 슬라이드를 이용하여 자신을 소개하고, 설명하고자 하는 주제의 전체적인 개요를 알려 주세요.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